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</p:sldMasterIdLst>
  <p:notesMasterIdLst>
    <p:notesMasterId r:id="rId7"/>
  </p:notesMasterIdLst>
  <p:handoutMasterIdLst>
    <p:handoutMasterId r:id="rId8"/>
  </p:handoutMasterIdLst>
  <p:sldIdLst>
    <p:sldId id="307" r:id="rId2"/>
    <p:sldId id="314" r:id="rId3"/>
    <p:sldId id="315" r:id="rId4"/>
    <p:sldId id="316" r:id="rId5"/>
    <p:sldId id="30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B8B7B7"/>
    <a:srgbClr val="29629B"/>
    <a:srgbClr val="000000"/>
    <a:srgbClr val="FF82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84" y="10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FA02-BEE9-4F42-8F82-A238F1B2E0D1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A833-0272-44F3-B712-CBC5CEED59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89430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EFB4-CAA3-474D-9344-75DFBA613637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0E99-6A8A-4215-AF08-D52793F96F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42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1E57D9-9F53-A06B-12E1-5B20ADE80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B1CE6-0C4D-76C9-0321-C1CBCCB5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60575"/>
            <a:ext cx="10226676" cy="411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9E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 marL="268288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3pPr>
            <a:lvl4pPr marL="268288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4pPr>
            <a:lvl5pPr marL="536575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96BF9-7414-FEB7-6A34-EDDCC3CF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9201" y="6356152"/>
            <a:ext cx="1231899" cy="381395"/>
          </a:xfrm>
          <a:prstGeom prst="rect">
            <a:avLst/>
          </a:prstGeom>
        </p:spPr>
        <p:txBody>
          <a:bodyPr/>
          <a:lstStyle/>
          <a:p>
            <a:fld id="{CD96EC92-0353-45CF-ADF7-FE232ED8A4D3}" type="datetime1">
              <a:rPr lang="de-DE" smtClean="0"/>
              <a:t>21.10.2025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BFA452-A451-B04A-4863-F05C9F39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663" y="6356152"/>
            <a:ext cx="2217737" cy="381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www.sis-world.com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F0E6FE-FEEC-63B8-B16C-40A91498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931" y="6372422"/>
            <a:ext cx="644732" cy="365125"/>
          </a:xfrm>
          <a:prstGeom prst="rect">
            <a:avLst/>
          </a:prstGeom>
        </p:spPr>
        <p:txBody>
          <a:bodyPr/>
          <a:lstStyle/>
          <a:p>
            <a:fld id="{5ED8740B-E2F7-4ACF-8665-108E23680A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32928F-9954-38A6-38D7-59AA2194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65125"/>
            <a:ext cx="883834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9E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56752A6-FB42-72E8-9B45-E02F32D81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7052" y="211881"/>
            <a:ext cx="1758904" cy="12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4C2D73-DFE1-A46C-6200-2720C226B5FB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6C1172-5D3D-C167-68AA-B1233097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65125"/>
            <a:ext cx="883834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E24E503-514F-BE93-BA01-5B91F618A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2232" y="211881"/>
            <a:ext cx="1668543" cy="117056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AD7F8D-2B7B-0842-5FF5-579BBE25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60575"/>
            <a:ext cx="10226676" cy="411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9E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 marL="268288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3pPr>
            <a:lvl4pPr marL="268288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4pPr>
            <a:lvl5pPr marL="536575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B44758-4337-B29B-FBB1-9EEB9EAF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9201" y="6356152"/>
            <a:ext cx="1231899" cy="381395"/>
          </a:xfrm>
          <a:prstGeom prst="rect">
            <a:avLst/>
          </a:prstGeom>
        </p:spPr>
        <p:txBody>
          <a:bodyPr/>
          <a:lstStyle/>
          <a:p>
            <a:fld id="{CD96EC92-0353-45CF-ADF7-FE232ED8A4D3}" type="datetime1">
              <a:rPr lang="de-DE" smtClean="0"/>
              <a:t>21.10.2025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CC6F963-BADA-CAF9-5516-42BDBC65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663" y="6356152"/>
            <a:ext cx="2217737" cy="381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www.sis-world.com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E5B0BA0-6940-431C-66E6-8C617285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931" y="6372422"/>
            <a:ext cx="644732" cy="365125"/>
          </a:xfrm>
          <a:prstGeom prst="rect">
            <a:avLst/>
          </a:prstGeom>
        </p:spPr>
        <p:txBody>
          <a:bodyPr/>
          <a:lstStyle/>
          <a:p>
            <a:fld id="{5ED8740B-E2F7-4ACF-8665-108E23680A3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31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8801441-E37C-DA00-0A8A-0173BD3C560C}"/>
              </a:ext>
            </a:extLst>
          </p:cNvPr>
          <p:cNvSpPr/>
          <p:nvPr userDrawn="1"/>
        </p:nvSpPr>
        <p:spPr>
          <a:xfrm>
            <a:off x="0" y="0"/>
            <a:ext cx="6172201" cy="6858000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995427-7036-1074-D757-705E286B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65125"/>
            <a:ext cx="503713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9ADFAD-FCC4-3876-4B97-1AB72450B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2" y="2060575"/>
            <a:ext cx="5037137" cy="411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2pPr>
            <a:lvl3pPr>
              <a:buClr>
                <a:srgbClr val="B8B7B7"/>
              </a:buCl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3pPr>
            <a:lvl4pPr>
              <a:buClr>
                <a:srgbClr val="B8B7B7"/>
              </a:buCl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4pPr>
            <a:lvl5pPr>
              <a:buClr>
                <a:srgbClr val="B8B7B7"/>
              </a:buCl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A73604-69B2-FE5B-4CBE-49336A24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164" y="2060575"/>
            <a:ext cx="4868173" cy="411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9E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buClr>
                <a:srgbClr val="004F9E"/>
              </a:buClr>
              <a:defRPr>
                <a:latin typeface="Roboto" pitchFamily="2" charset="0"/>
                <a:ea typeface="Roboto" pitchFamily="2" charset="0"/>
              </a:defRPr>
            </a:lvl3pPr>
            <a:lvl4pPr>
              <a:buClr>
                <a:srgbClr val="004F9E"/>
              </a:buClr>
              <a:defRPr>
                <a:latin typeface="Roboto" pitchFamily="2" charset="0"/>
                <a:ea typeface="Roboto" pitchFamily="2" charset="0"/>
              </a:defRPr>
            </a:lvl4pPr>
            <a:lvl5pPr>
              <a:buClr>
                <a:srgbClr val="004F9E"/>
              </a:buCl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EF74F5-77AF-DC85-DB7B-0E1B8832B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7052" y="211881"/>
            <a:ext cx="1758904" cy="1233960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E795BF-B262-4CBB-0B72-A5FAACD3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9201" y="6356152"/>
            <a:ext cx="1231899" cy="381395"/>
          </a:xfrm>
          <a:prstGeom prst="rect">
            <a:avLst/>
          </a:prstGeom>
        </p:spPr>
        <p:txBody>
          <a:bodyPr/>
          <a:lstStyle/>
          <a:p>
            <a:fld id="{CD96EC92-0353-45CF-ADF7-FE232ED8A4D3}" type="datetime1">
              <a:rPr lang="de-DE" smtClean="0"/>
              <a:t>21.10.2025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437374F-8F07-ACD2-EC95-0E0D1D23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663" y="6356152"/>
            <a:ext cx="2217737" cy="3813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www.sis-world.com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2D2CEE45-744F-2BDD-F9B6-38EEE56B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931" y="6372422"/>
            <a:ext cx="6447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8740B-E2F7-4ACF-8665-108E23680A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24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B4368C0-6C62-67C0-03EA-738AB8B1E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9201" y="6356152"/>
            <a:ext cx="1231899" cy="381395"/>
          </a:xfrm>
          <a:prstGeom prst="rect">
            <a:avLst/>
          </a:prstGeom>
        </p:spPr>
        <p:txBody>
          <a:bodyPr/>
          <a:lstStyle/>
          <a:p>
            <a:fld id="{CD96EC92-0353-45CF-ADF7-FE232ED8A4D3}" type="datetime1">
              <a:rPr lang="de-DE" smtClean="0"/>
              <a:t>21.10.2025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AE3128B-88EE-53D9-75A4-43DB5224B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356152"/>
            <a:ext cx="2217737" cy="381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www.sis-world.com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250BE0E-1F30-6CF3-BE8F-151734F93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7931" y="6372422"/>
            <a:ext cx="644732" cy="365125"/>
          </a:xfrm>
          <a:prstGeom prst="rect">
            <a:avLst/>
          </a:prstGeom>
        </p:spPr>
        <p:txBody>
          <a:bodyPr/>
          <a:lstStyle/>
          <a:p>
            <a:fld id="{5ED8740B-E2F7-4ACF-8665-108E23680A3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7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7" r:id="rId3"/>
    <p:sldLayoutId id="214748378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Rubik" panose="00000500000000000000" pitchFamily="2" charset="-79"/>
          <a:ea typeface="+mj-ea"/>
          <a:cs typeface="Rubik" panose="00000500000000000000" pitchFamily="2" charset="-79"/>
        </a:defRPr>
      </a:lvl1pPr>
    </p:titleStyle>
    <p:bodyStyle>
      <a:lvl1pPr marL="39688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kern="1200">
          <a:solidFill>
            <a:schemeClr val="tx2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1pPr>
      <a:lvl2pPr marL="39688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2pPr>
      <a:lvl3pPr marL="2682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62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3pPr>
      <a:lvl4pPr marL="2682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62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4pPr>
      <a:lvl5pPr marL="536575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62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6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4" orient="horz" pos="12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31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7BA6E9-BB47-4C44-B502-93A60A70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4EBF8-A2F9-4371-3B66-C12E859A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www.sis-world.com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2A384E-38FA-9EA4-4447-4F5B6ADB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40B-E2F7-4ACF-8665-108E23680A3F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F5FD6A9-2A80-3ABE-85E9-1913612D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684AC95-D3F7-9D88-ABF1-C3084113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72314E-90BB-C5F1-A3A7-8D00830B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5C3F76-1193-AFAB-BBDC-CA3794B3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www.sis-world.com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DC693D-185C-A324-0CC6-BA53965D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40B-E2F7-4ACF-8665-108E23680A3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78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164B43-60A3-2145-91E8-FB8A34A9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EBC8084-7923-4286-ECE8-453FD7BCF6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D4177C0-BB23-6F8C-0A23-43BBFE8518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678074-288C-DBDA-E611-8B30FFB9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www.sis-world.com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73A881-84AD-02FF-564E-E4FEDA2E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40B-E2F7-4ACF-8665-108E23680A3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475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6A4A1A0-702D-00D1-5306-14B0EBB05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2" y="3081506"/>
            <a:ext cx="5037137" cy="4116388"/>
          </a:xfrm>
        </p:spPr>
        <p:txBody>
          <a:bodyPr>
            <a:normAutofit/>
          </a:bodyPr>
          <a:lstStyle/>
          <a:p>
            <a:r>
              <a:rPr lang="en-US" sz="3600" b="0" dirty="0"/>
              <a:t>Thank you </a:t>
            </a:r>
            <a:br>
              <a:rPr lang="en-US" sz="3600" b="0" dirty="0"/>
            </a:br>
            <a:r>
              <a:rPr lang="en-US" sz="3600" b="0" dirty="0"/>
              <a:t>very much for your participation. </a:t>
            </a:r>
            <a:br>
              <a:rPr lang="en-US" sz="3600" dirty="0"/>
            </a:br>
            <a:endParaRPr lang="de-DE" sz="3600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E96980EE-7CFE-F673-E8BA-962547DDB74B}"/>
              </a:ext>
            </a:extLst>
          </p:cNvPr>
          <p:cNvSpPr txBox="1">
            <a:spLocks/>
          </p:cNvSpPr>
          <p:nvPr/>
        </p:nvSpPr>
        <p:spPr>
          <a:xfrm>
            <a:off x="6493565" y="3081506"/>
            <a:ext cx="5037137" cy="1668294"/>
          </a:xfrm>
          <a:prstGeom prst="rect">
            <a:avLst/>
          </a:prstGeom>
        </p:spPr>
        <p:txBody>
          <a:bodyPr>
            <a:normAutofit/>
          </a:bodyPr>
          <a:lstStyle>
            <a:lvl1pPr marL="3968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1pPr>
            <a:lvl2pPr marL="396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2pPr>
            <a:lvl3pPr marL="2682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8B7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3pPr>
            <a:lvl4pPr marL="2682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8B7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4pPr>
            <a:lvl5pPr marL="5365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8B7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rgbClr val="004F9E"/>
                </a:solidFill>
              </a:rPr>
              <a:t>SIS </a:t>
            </a:r>
            <a:r>
              <a:rPr lang="en-US" sz="3600" b="0">
                <a:solidFill>
                  <a:srgbClr val="004F9E"/>
                </a:solidFill>
              </a:rPr>
              <a:t>2025  </a:t>
            </a:r>
            <a:endParaRPr lang="en-US" sz="3600" b="0" dirty="0">
              <a:solidFill>
                <a:srgbClr val="004F9E"/>
              </a:solidFill>
            </a:endParaRPr>
          </a:p>
          <a:p>
            <a:r>
              <a:rPr lang="en-US" sz="3000" b="0" dirty="0">
                <a:solidFill>
                  <a:srgbClr val="004F9E"/>
                </a:solidFill>
              </a:rPr>
              <a:t>Surface Inspection </a:t>
            </a:r>
          </a:p>
          <a:p>
            <a:r>
              <a:rPr lang="en-US" sz="3000" b="0" dirty="0">
                <a:solidFill>
                  <a:srgbClr val="004F9E"/>
                </a:solidFill>
              </a:rPr>
              <a:t>Summit</a:t>
            </a:r>
            <a:endParaRPr lang="de-DE" sz="3000" dirty="0">
              <a:solidFill>
                <a:srgbClr val="004F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978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ZSW UECT">
      <a:dk1>
        <a:sysClr val="windowText" lastClr="000000"/>
      </a:dk1>
      <a:lt1>
        <a:sysClr val="window" lastClr="FFFFFF"/>
      </a:lt1>
      <a:dk2>
        <a:srgbClr val="558BC0"/>
      </a:dk2>
      <a:lt2>
        <a:srgbClr val="FFFFFF"/>
      </a:lt2>
      <a:accent1>
        <a:srgbClr val="558BC0"/>
      </a:accent1>
      <a:accent2>
        <a:srgbClr val="FF8223"/>
      </a:accent2>
      <a:accent3>
        <a:srgbClr val="558BC0"/>
      </a:accent3>
      <a:accent4>
        <a:srgbClr val="FF8223"/>
      </a:accent4>
      <a:accent5>
        <a:srgbClr val="558BC0"/>
      </a:accent5>
      <a:accent6>
        <a:srgbClr val="004F9F"/>
      </a:accent6>
      <a:hlink>
        <a:srgbClr val="004F9F"/>
      </a:hlink>
      <a:folHlink>
        <a:srgbClr val="3F3F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</Words>
  <Application>Microsoft Office PowerPoint</Application>
  <PresentationFormat>Breitbild</PresentationFormat>
  <Paragraphs>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Rubik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Bosa Tiziana</dc:creator>
  <cp:lastModifiedBy>Tatjana Karpuhin</cp:lastModifiedBy>
  <cp:revision>190</cp:revision>
  <dcterms:created xsi:type="dcterms:W3CDTF">2020-11-02T12:20:17Z</dcterms:created>
  <dcterms:modified xsi:type="dcterms:W3CDTF">2025-10-21T12:29:48Z</dcterms:modified>
</cp:coreProperties>
</file>